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2" r:id="rId4"/>
    <p:sldId id="273" r:id="rId5"/>
    <p:sldId id="256" r:id="rId6"/>
    <p:sldId id="258" r:id="rId7"/>
    <p:sldId id="259" r:id="rId8"/>
    <p:sldId id="260" r:id="rId9"/>
    <p:sldId id="261" r:id="rId10"/>
    <p:sldId id="265" r:id="rId11"/>
    <p:sldId id="268" r:id="rId12"/>
    <p:sldId id="262" r:id="rId13"/>
    <p:sldId id="269" r:id="rId14"/>
    <p:sldId id="270" r:id="rId15"/>
    <p:sldId id="271" r:id="rId16"/>
    <p:sldId id="264" r:id="rId17"/>
  </p:sldIdLst>
  <p:sldSz cx="9144000" cy="6858000" type="screen4x3"/>
  <p:notesSz cx="6781800" cy="9067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9381-6CCF-419F-B8DF-72B160CECECC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442-2F32-405D-B9F4-C465AB0F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9381-6CCF-419F-B8DF-72B160CECECC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442-2F32-405D-B9F4-C465AB0F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9381-6CCF-419F-B8DF-72B160CECECC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442-2F32-405D-B9F4-C465AB0F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9381-6CCF-419F-B8DF-72B160CECECC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442-2F32-405D-B9F4-C465AB0F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9381-6CCF-419F-B8DF-72B160CECECC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442-2F32-405D-B9F4-C465AB0F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9381-6CCF-419F-B8DF-72B160CECECC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442-2F32-405D-B9F4-C465AB0F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9381-6CCF-419F-B8DF-72B160CECECC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442-2F32-405D-B9F4-C465AB0F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9381-6CCF-419F-B8DF-72B160CECECC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442-2F32-405D-B9F4-C465AB0F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9381-6CCF-419F-B8DF-72B160CECECC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442-2F32-405D-B9F4-C465AB0F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9381-6CCF-419F-B8DF-72B160CECECC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442-2F32-405D-B9F4-C465AB0F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9381-6CCF-419F-B8DF-72B160CECECC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442-2F32-405D-B9F4-C465AB0F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E9381-6CCF-419F-B8DF-72B160CECECC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FB442-2F32-405D-B9F4-C465AB0F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ciifilmfestival.com/sites/default/files/Mission-Stat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5715000" cy="3914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46482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Examples</a:t>
            </a:r>
          </a:p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Get Inspired!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dn2.confessionsofahomeschooler.com/wp-content/uploads/2012/01/keepca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33400"/>
            <a:ext cx="4095750" cy="511492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oundoflife.net/wp-content/uploads/2007/10/inspi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10600" cy="6457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Personal Mission Statement Examples…</a:t>
            </a:r>
            <a:endParaRPr lang="en-US" sz="6000" dirty="0"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releasingmetoday.com/wp-content/uploads/2012/07/4689285836_d834b0d0b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6172200" cy="540067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plu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ssion 1001.jpg"/>
          <p:cNvPicPr>
            <a:picLocks noChangeAspect="1"/>
          </p:cNvPicPr>
          <p:nvPr/>
        </p:nvPicPr>
        <p:blipFill>
          <a:blip r:embed="rId2" cstate="print"/>
          <a:srcRect l="11334" t="21111" r="28602" b="58889"/>
          <a:stretch>
            <a:fillRect/>
          </a:stretch>
        </p:blipFill>
        <p:spPr>
          <a:xfrm rot="10800000">
            <a:off x="431800" y="1371600"/>
            <a:ext cx="8178800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791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Covey, Sean. </a:t>
            </a:r>
            <a:r>
              <a:rPr lang="en-US" i="1" dirty="0" smtClean="0"/>
              <a:t>The 7 Habits of Highly Effective Teens: The Ultimate Teenage 	Success Guide</a:t>
            </a:r>
            <a:r>
              <a:rPr lang="en-US" dirty="0" smtClean="0"/>
              <a:t>. New York: Simon &amp; Schuster, 1998. Print.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ssion 2002.jpg"/>
          <p:cNvPicPr>
            <a:picLocks noChangeAspect="1"/>
          </p:cNvPicPr>
          <p:nvPr/>
        </p:nvPicPr>
        <p:blipFill>
          <a:blip r:embed="rId2" cstate="print"/>
          <a:srcRect l="37629" t="60000" r="16590" b="20358"/>
          <a:stretch>
            <a:fillRect/>
          </a:stretch>
        </p:blipFill>
        <p:spPr>
          <a:xfrm rot="10800000">
            <a:off x="304800" y="457200"/>
            <a:ext cx="3581400" cy="1986916"/>
          </a:xfrm>
          <a:prstGeom prst="rect">
            <a:avLst/>
          </a:prstGeom>
          <a:solidFill>
            <a:srgbClr val="FFFF99"/>
          </a:solidFill>
        </p:spPr>
      </p:pic>
      <p:pic>
        <p:nvPicPr>
          <p:cNvPr id="2" name="Picture 1" descr="Mission 2002.jpg"/>
          <p:cNvPicPr>
            <a:picLocks noChangeAspect="1"/>
          </p:cNvPicPr>
          <p:nvPr/>
        </p:nvPicPr>
        <p:blipFill>
          <a:blip r:embed="rId2" cstate="print"/>
          <a:srcRect l="31322" t="17778" r="9771" b="40000"/>
          <a:stretch>
            <a:fillRect/>
          </a:stretch>
        </p:blipFill>
        <p:spPr>
          <a:xfrm rot="10800000">
            <a:off x="4114800" y="1447800"/>
            <a:ext cx="4604086" cy="42672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4800" y="457200"/>
            <a:ext cx="3581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791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Covey, Sean. </a:t>
            </a:r>
            <a:r>
              <a:rPr lang="en-US" i="1" dirty="0" smtClean="0"/>
              <a:t>The 7 Habits of Highly Effective Teens: The Ultimate Teenage 	Success Guide</a:t>
            </a:r>
            <a:r>
              <a:rPr lang="en-US" dirty="0" smtClean="0"/>
              <a:t>. New York: Simon &amp; Schuster, 1998. Print.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791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Covey, Sean. </a:t>
            </a:r>
            <a:r>
              <a:rPr lang="en-US" i="1" dirty="0" smtClean="0"/>
              <a:t>The 7 Habits of Highly Effective Teens: The Ultimate Teenage 	Success Guide</a:t>
            </a:r>
            <a:r>
              <a:rPr lang="en-US" dirty="0" smtClean="0"/>
              <a:t>. New York: Simon &amp; Schuster, 1998. Print.</a:t>
            </a:r>
            <a:endParaRPr lang="en-US" dirty="0"/>
          </a:p>
        </p:txBody>
      </p:sp>
      <p:pic>
        <p:nvPicPr>
          <p:cNvPr id="3" name="Picture 2" descr="Mission 3003.jpg"/>
          <p:cNvPicPr>
            <a:picLocks noChangeAspect="1"/>
          </p:cNvPicPr>
          <p:nvPr/>
        </p:nvPicPr>
        <p:blipFill>
          <a:blip r:embed="rId2" cstate="print"/>
          <a:srcRect l="62957" t="31112" r="11130" b="44444"/>
          <a:stretch>
            <a:fillRect/>
          </a:stretch>
        </p:blipFill>
        <p:spPr>
          <a:xfrm>
            <a:off x="4495800" y="1295400"/>
            <a:ext cx="3200400" cy="3911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 descr="Mission 3003.jpg"/>
          <p:cNvPicPr>
            <a:picLocks noChangeAspect="1"/>
          </p:cNvPicPr>
          <p:nvPr/>
        </p:nvPicPr>
        <p:blipFill>
          <a:blip r:embed="rId2" cstate="print"/>
          <a:srcRect l="34164" t="25556" r="37043" b="21111"/>
          <a:stretch>
            <a:fillRect/>
          </a:stretch>
        </p:blipFill>
        <p:spPr>
          <a:xfrm>
            <a:off x="1676400" y="457200"/>
            <a:ext cx="2133600" cy="5120640"/>
          </a:xfrm>
          <a:prstGeom prst="rect">
            <a:avLst/>
          </a:prstGeom>
          <a:ln>
            <a:solidFill>
              <a:srgbClr val="6600CC"/>
            </a:solidFill>
          </a:ln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goodenoughmother.com/wp-content/uploads/2012/04/photodune-591026-what-is-your-mission-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82025" cy="634365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What is a Mission Statement?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8686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A “written roadmap </a:t>
            </a:r>
            <a:r>
              <a:rPr lang="en-US" smtClean="0">
                <a:solidFill>
                  <a:srgbClr val="00B050"/>
                </a:solidFill>
                <a:latin typeface="Comic Sans MS" pitchFamily="66" charset="0"/>
              </a:rPr>
              <a:t>of business/personal/family/school 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priorities”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A statement that sums up “who you are and what your purpose is”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A way to make sure you’re “on the right track” to achieving your goals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Your purpose in life.  It is what is in your heart and what matters to you. </a:t>
            </a:r>
          </a:p>
          <a:p>
            <a:pPr>
              <a:lnSpc>
                <a:spcPct val="200000"/>
              </a:lnSpc>
            </a:pPr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739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00B050"/>
                </a:solidFill>
                <a:latin typeface="Comic Sans MS" pitchFamily="66" charset="0"/>
              </a:rPr>
              <a:t>A mission statement is…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219200"/>
            <a:ext cx="7391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pull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What is a Mission Statement?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739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00B050"/>
                </a:solidFill>
                <a:latin typeface="Comic Sans MS" pitchFamily="66" charset="0"/>
              </a:rPr>
              <a:t>A mission statement is…</a:t>
            </a:r>
          </a:p>
          <a:p>
            <a:endParaRPr lang="en-US" dirty="0"/>
          </a:p>
        </p:txBody>
      </p:sp>
      <p:pic>
        <p:nvPicPr>
          <p:cNvPr id="25604" name="Picture 4" descr="http://img.wikinut.com/img/3kiryjfz.c0606q_/jpeg/0/Tree-with-roots-planted-in-the-wat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50" y="1981200"/>
            <a:ext cx="4629150" cy="34673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9800" y="5638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“… like a tree with deep roots.  It is stable and isn’t going anywhere, but it is also </a:t>
            </a:r>
            <a:r>
              <a:rPr lang="en-US" b="1" i="1" dirty="0" smtClean="0">
                <a:solidFill>
                  <a:srgbClr val="00B050"/>
                </a:solidFill>
              </a:rPr>
              <a:t>alive</a:t>
            </a:r>
            <a:r>
              <a:rPr lang="en-US" i="1" dirty="0" smtClean="0"/>
              <a:t> and </a:t>
            </a:r>
            <a:r>
              <a:rPr lang="en-US" b="1" i="1" dirty="0" smtClean="0">
                <a:solidFill>
                  <a:srgbClr val="00B050"/>
                </a:solidFill>
              </a:rPr>
              <a:t>continually growing</a:t>
            </a:r>
            <a:r>
              <a:rPr lang="en-US" i="1" dirty="0" smtClean="0"/>
              <a:t>.”      </a:t>
            </a:r>
            <a:r>
              <a:rPr lang="en-US" dirty="0" smtClean="0"/>
              <a:t>	- Sean Covey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1219200"/>
            <a:ext cx="7391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hevividedge.com/wp-content/plugins/jobber-import-articles/photos/115496-green-businesses-delawar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0"/>
            <a:ext cx="1018211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Corporate Mission Statement Examples…</a:t>
            </a:r>
            <a:endParaRPr lang="en-US" sz="6000" dirty="0"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i.ning.com/files/b-bWrupXe4HtAB8Eq7C2KmRihenpr*TXE0JzioxBk0LpU9FxHpVhS9eCy4oW9vsAOC5CvwxduQDh3c8PYlo8KX8SF7irva3n/MissionStatem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128000" cy="4876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1.bp.blogspot.com/-EQTdD2-l2XQ/UCaw7k1f28I/AAAAAAAAAuY/J8erMwM1h2k/s1600/Screen+shot+2012-08-11+at+3.21.55+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162800" cy="623895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auctiva.com/imgdata/7/3/5/4/2/9/webimg/600946701_t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752749" cy="5562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trips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mallfuel.com/images/uploads/googles-user-focused-mis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85717" cy="3581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8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1.bp.blogspot.com/-0Nk2VGSF-jc/T8RbsEBtYkI/AAAAAAAAAH4/yMEQMafSsn8/s640/main-qimg-e4d7b5791d4dd80db0ad14942b3b7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551585" cy="5029200"/>
          </a:xfrm>
          <a:prstGeom prst="rect">
            <a:avLst/>
          </a:prstGeom>
          <a:noFill/>
        </p:spPr>
      </p:pic>
      <p:pic>
        <p:nvPicPr>
          <p:cNvPr id="17414" name="Picture 6" descr="http://empoweredonlineentrepreneurs.com/wp-content/uploads/2011/01/Facebook-pa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86200"/>
            <a:ext cx="2238375" cy="2667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175</Words>
  <Application>Microsoft Macintosh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Corporate Mission Statement Examples…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Mission Statement Examples…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amsteacher</dc:creator>
  <cp:lastModifiedBy>Trisha Aspengren</cp:lastModifiedBy>
  <cp:revision>23</cp:revision>
  <dcterms:created xsi:type="dcterms:W3CDTF">2012-09-06T14:08:08Z</dcterms:created>
  <dcterms:modified xsi:type="dcterms:W3CDTF">2014-10-16T17:59:58Z</dcterms:modified>
</cp:coreProperties>
</file>